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5264F0-40C0-4B3E-8C46-2300DE31BDC3}" v="33" dt="2021-05-17T20:08:49.0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3792" autoAdjust="0"/>
  </p:normalViewPr>
  <p:slideViewPr>
    <p:cSldViewPr snapToGrid="0">
      <p:cViewPr>
        <p:scale>
          <a:sx n="60" d="100"/>
          <a:sy n="60" d="100"/>
        </p:scale>
        <p:origin x="792" y="1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qui Read" userId="a9be0418-04e4-4f4b-a54d-7f08eabe7632" providerId="ADAL" clId="{555264F0-40C0-4B3E-8C46-2300DE31BDC3}"/>
    <pc:docChg chg="undo redo custSel addSld modSld modMainMaster">
      <pc:chgData name="Jacqui Read" userId="a9be0418-04e4-4f4b-a54d-7f08eabe7632" providerId="ADAL" clId="{555264F0-40C0-4B3E-8C46-2300DE31BDC3}" dt="2021-05-17T20:11:52.039" v="1153" actId="14100"/>
      <pc:docMkLst>
        <pc:docMk/>
      </pc:docMkLst>
      <pc:sldChg chg="addSp delSp modSp mod">
        <pc:chgData name="Jacqui Read" userId="a9be0418-04e4-4f4b-a54d-7f08eabe7632" providerId="ADAL" clId="{555264F0-40C0-4B3E-8C46-2300DE31BDC3}" dt="2021-05-17T18:58:39.431" v="191" actId="207"/>
        <pc:sldMkLst>
          <pc:docMk/>
          <pc:sldMk cId="33141288" sldId="256"/>
        </pc:sldMkLst>
        <pc:spChg chg="add del mod">
          <ac:chgData name="Jacqui Read" userId="a9be0418-04e4-4f4b-a54d-7f08eabe7632" providerId="ADAL" clId="{555264F0-40C0-4B3E-8C46-2300DE31BDC3}" dt="2021-05-17T18:57:57.117" v="167" actId="20577"/>
          <ac:spMkLst>
            <pc:docMk/>
            <pc:sldMk cId="33141288" sldId="256"/>
            <ac:spMk id="2" creationId="{5514DD75-F008-4C3B-A404-6A4118C8F50B}"/>
          </ac:spMkLst>
        </pc:spChg>
        <pc:spChg chg="mod">
          <ac:chgData name="Jacqui Read" userId="a9be0418-04e4-4f4b-a54d-7f08eabe7632" providerId="ADAL" clId="{555264F0-40C0-4B3E-8C46-2300DE31BDC3}" dt="2021-05-17T18:58:39.431" v="191" actId="207"/>
          <ac:spMkLst>
            <pc:docMk/>
            <pc:sldMk cId="33141288" sldId="256"/>
            <ac:spMk id="3" creationId="{982B7214-EFCA-4241-89D0-5E33F3B5598A}"/>
          </ac:spMkLst>
        </pc:spChg>
        <pc:spChg chg="add del mod">
          <ac:chgData name="Jacqui Read" userId="a9be0418-04e4-4f4b-a54d-7f08eabe7632" providerId="ADAL" clId="{555264F0-40C0-4B3E-8C46-2300DE31BDC3}" dt="2021-05-17T18:57:19.100" v="143"/>
          <ac:spMkLst>
            <pc:docMk/>
            <pc:sldMk cId="33141288" sldId="256"/>
            <ac:spMk id="4" creationId="{6D9516F5-6CA9-4D72-892C-39CC82BF505B}"/>
          </ac:spMkLst>
        </pc:spChg>
      </pc:sldChg>
      <pc:sldChg chg="addSp delSp modSp new mod modClrScheme chgLayout">
        <pc:chgData name="Jacqui Read" userId="a9be0418-04e4-4f4b-a54d-7f08eabe7632" providerId="ADAL" clId="{555264F0-40C0-4B3E-8C46-2300DE31BDC3}" dt="2021-05-17T19:15:32.794" v="228" actId="700"/>
        <pc:sldMkLst>
          <pc:docMk/>
          <pc:sldMk cId="2141719043" sldId="257"/>
        </pc:sldMkLst>
        <pc:spChg chg="del mod ord">
          <ac:chgData name="Jacqui Read" userId="a9be0418-04e4-4f4b-a54d-7f08eabe7632" providerId="ADAL" clId="{555264F0-40C0-4B3E-8C46-2300DE31BDC3}" dt="2021-05-17T19:09:54.681" v="193" actId="700"/>
          <ac:spMkLst>
            <pc:docMk/>
            <pc:sldMk cId="2141719043" sldId="257"/>
            <ac:spMk id="2" creationId="{E180BBE8-B785-4405-B4E5-A65C6473EFEA}"/>
          </ac:spMkLst>
        </pc:spChg>
        <pc:spChg chg="del mod ord">
          <ac:chgData name="Jacqui Read" userId="a9be0418-04e4-4f4b-a54d-7f08eabe7632" providerId="ADAL" clId="{555264F0-40C0-4B3E-8C46-2300DE31BDC3}" dt="2021-05-17T19:09:54.681" v="193" actId="700"/>
          <ac:spMkLst>
            <pc:docMk/>
            <pc:sldMk cId="2141719043" sldId="257"/>
            <ac:spMk id="3" creationId="{62E20FD4-4962-483E-9A62-50B6EDFA4343}"/>
          </ac:spMkLst>
        </pc:spChg>
        <pc:spChg chg="add mod ord">
          <ac:chgData name="Jacqui Read" userId="a9be0418-04e4-4f4b-a54d-7f08eabe7632" providerId="ADAL" clId="{555264F0-40C0-4B3E-8C46-2300DE31BDC3}" dt="2021-05-17T19:15:32.794" v="228" actId="700"/>
          <ac:spMkLst>
            <pc:docMk/>
            <pc:sldMk cId="2141719043" sldId="257"/>
            <ac:spMk id="4" creationId="{C2BFDDB8-173F-4BF4-A708-EFC93E074D16}"/>
          </ac:spMkLst>
        </pc:spChg>
        <pc:spChg chg="add del mod ord">
          <ac:chgData name="Jacqui Read" userId="a9be0418-04e4-4f4b-a54d-7f08eabe7632" providerId="ADAL" clId="{555264F0-40C0-4B3E-8C46-2300DE31BDC3}" dt="2021-05-17T19:11:04.297" v="197" actId="478"/>
          <ac:spMkLst>
            <pc:docMk/>
            <pc:sldMk cId="2141719043" sldId="257"/>
            <ac:spMk id="5" creationId="{4121E6C8-8CDC-4425-BD36-5D3993BABFC6}"/>
          </ac:spMkLst>
        </pc:spChg>
      </pc:sldChg>
      <pc:sldChg chg="modSp new mod">
        <pc:chgData name="Jacqui Read" userId="a9be0418-04e4-4f4b-a54d-7f08eabe7632" providerId="ADAL" clId="{555264F0-40C0-4B3E-8C46-2300DE31BDC3}" dt="2021-05-17T19:17:17.503" v="271" actId="20577"/>
        <pc:sldMkLst>
          <pc:docMk/>
          <pc:sldMk cId="3298288691" sldId="258"/>
        </pc:sldMkLst>
        <pc:spChg chg="mod">
          <ac:chgData name="Jacqui Read" userId="a9be0418-04e4-4f4b-a54d-7f08eabe7632" providerId="ADAL" clId="{555264F0-40C0-4B3E-8C46-2300DE31BDC3}" dt="2021-05-17T19:13:02.420" v="211" actId="20577"/>
          <ac:spMkLst>
            <pc:docMk/>
            <pc:sldMk cId="3298288691" sldId="258"/>
            <ac:spMk id="2" creationId="{2A511816-DDB1-4E8A-BBF2-33331A8BF37F}"/>
          </ac:spMkLst>
        </pc:spChg>
        <pc:spChg chg="mod">
          <ac:chgData name="Jacqui Read" userId="a9be0418-04e4-4f4b-a54d-7f08eabe7632" providerId="ADAL" clId="{555264F0-40C0-4B3E-8C46-2300DE31BDC3}" dt="2021-05-17T19:17:17.503" v="271" actId="20577"/>
          <ac:spMkLst>
            <pc:docMk/>
            <pc:sldMk cId="3298288691" sldId="258"/>
            <ac:spMk id="3" creationId="{C7FAB840-0887-438B-93EF-2C721DA528C0}"/>
          </ac:spMkLst>
        </pc:spChg>
      </pc:sldChg>
      <pc:sldChg chg="addSp delSp modSp new mod modClrScheme chgLayout">
        <pc:chgData name="Jacqui Read" userId="a9be0418-04e4-4f4b-a54d-7f08eabe7632" providerId="ADAL" clId="{555264F0-40C0-4B3E-8C46-2300DE31BDC3}" dt="2021-05-17T20:08:42.274" v="972" actId="571"/>
        <pc:sldMkLst>
          <pc:docMk/>
          <pc:sldMk cId="693655241" sldId="259"/>
        </pc:sldMkLst>
        <pc:spChg chg="del mod ord">
          <ac:chgData name="Jacqui Read" userId="a9be0418-04e4-4f4b-a54d-7f08eabe7632" providerId="ADAL" clId="{555264F0-40C0-4B3E-8C46-2300DE31BDC3}" dt="2021-05-17T19:42:03.171" v="284" actId="700"/>
          <ac:spMkLst>
            <pc:docMk/>
            <pc:sldMk cId="693655241" sldId="259"/>
            <ac:spMk id="2" creationId="{2965DBB5-E3C5-4EA3-B0D5-B6DB5535178E}"/>
          </ac:spMkLst>
        </pc:spChg>
        <pc:spChg chg="del">
          <ac:chgData name="Jacqui Read" userId="a9be0418-04e4-4f4b-a54d-7f08eabe7632" providerId="ADAL" clId="{555264F0-40C0-4B3E-8C46-2300DE31BDC3}" dt="2021-05-17T19:42:03.171" v="284" actId="700"/>
          <ac:spMkLst>
            <pc:docMk/>
            <pc:sldMk cId="693655241" sldId="259"/>
            <ac:spMk id="3" creationId="{E47513C4-4624-488A-968E-A154AD823697}"/>
          </ac:spMkLst>
        </pc:spChg>
        <pc:spChg chg="add del mod ord">
          <ac:chgData name="Jacqui Read" userId="a9be0418-04e4-4f4b-a54d-7f08eabe7632" providerId="ADAL" clId="{555264F0-40C0-4B3E-8C46-2300DE31BDC3}" dt="2021-05-17T19:46:07.102" v="292" actId="478"/>
          <ac:spMkLst>
            <pc:docMk/>
            <pc:sldMk cId="693655241" sldId="259"/>
            <ac:spMk id="4" creationId="{8454DC62-842C-4313-8F0B-C5304736E6F7}"/>
          </ac:spMkLst>
        </pc:spChg>
        <pc:spChg chg="add mod">
          <ac:chgData name="Jacqui Read" userId="a9be0418-04e4-4f4b-a54d-7f08eabe7632" providerId="ADAL" clId="{555264F0-40C0-4B3E-8C46-2300DE31BDC3}" dt="2021-05-17T19:53:29.860" v="673" actId="1076"/>
          <ac:spMkLst>
            <pc:docMk/>
            <pc:sldMk cId="693655241" sldId="259"/>
            <ac:spMk id="15" creationId="{8BCE484A-AE38-466F-82B2-E46A50DFF68C}"/>
          </ac:spMkLst>
        </pc:spChg>
        <pc:spChg chg="add mod">
          <ac:chgData name="Jacqui Read" userId="a9be0418-04e4-4f4b-a54d-7f08eabe7632" providerId="ADAL" clId="{555264F0-40C0-4B3E-8C46-2300DE31BDC3}" dt="2021-05-17T19:54:53.679" v="682" actId="1076"/>
          <ac:spMkLst>
            <pc:docMk/>
            <pc:sldMk cId="693655241" sldId="259"/>
            <ac:spMk id="16" creationId="{1C258D93-69DC-4985-9D66-59727D0F4128}"/>
          </ac:spMkLst>
        </pc:spChg>
        <pc:spChg chg="add mod">
          <ac:chgData name="Jacqui Read" userId="a9be0418-04e4-4f4b-a54d-7f08eabe7632" providerId="ADAL" clId="{555264F0-40C0-4B3E-8C46-2300DE31BDC3}" dt="2021-05-17T19:54:50.968" v="681" actId="1076"/>
          <ac:spMkLst>
            <pc:docMk/>
            <pc:sldMk cId="693655241" sldId="259"/>
            <ac:spMk id="17" creationId="{EED71561-82A0-43B6-937F-47F434DFDCFA}"/>
          </ac:spMkLst>
        </pc:spChg>
        <pc:spChg chg="add mod">
          <ac:chgData name="Jacqui Read" userId="a9be0418-04e4-4f4b-a54d-7f08eabe7632" providerId="ADAL" clId="{555264F0-40C0-4B3E-8C46-2300DE31BDC3}" dt="2021-05-17T19:50:40.981" v="668" actId="1076"/>
          <ac:spMkLst>
            <pc:docMk/>
            <pc:sldMk cId="693655241" sldId="259"/>
            <ac:spMk id="18" creationId="{A9E256EE-E101-4BC1-8F86-98B5D64D5EEC}"/>
          </ac:spMkLst>
        </pc:spChg>
        <pc:spChg chg="add mod">
          <ac:chgData name="Jacqui Read" userId="a9be0418-04e4-4f4b-a54d-7f08eabe7632" providerId="ADAL" clId="{555264F0-40C0-4B3E-8C46-2300DE31BDC3}" dt="2021-05-17T20:08:42.274" v="972" actId="571"/>
          <ac:spMkLst>
            <pc:docMk/>
            <pc:sldMk cId="693655241" sldId="259"/>
            <ac:spMk id="19" creationId="{87799647-3F28-41A3-87B8-203C453B818D}"/>
          </ac:spMkLst>
        </pc:spChg>
        <pc:spChg chg="add mod">
          <ac:chgData name="Jacqui Read" userId="a9be0418-04e4-4f4b-a54d-7f08eabe7632" providerId="ADAL" clId="{555264F0-40C0-4B3E-8C46-2300DE31BDC3}" dt="2021-05-17T20:08:42.274" v="972" actId="571"/>
          <ac:spMkLst>
            <pc:docMk/>
            <pc:sldMk cId="693655241" sldId="259"/>
            <ac:spMk id="20" creationId="{1D892FAD-72EF-40FC-9502-F20991DC283B}"/>
          </ac:spMkLst>
        </pc:spChg>
        <pc:picChg chg="add del mod">
          <ac:chgData name="Jacqui Read" userId="a9be0418-04e4-4f4b-a54d-7f08eabe7632" providerId="ADAL" clId="{555264F0-40C0-4B3E-8C46-2300DE31BDC3}" dt="2021-05-17T19:45:27.547" v="290" actId="478"/>
          <ac:picMkLst>
            <pc:docMk/>
            <pc:sldMk cId="693655241" sldId="259"/>
            <ac:picMk id="6" creationId="{7F5B2A09-8A90-4FFB-BF18-AAFDC3F905B7}"/>
          </ac:picMkLst>
        </pc:picChg>
        <pc:picChg chg="add mod">
          <ac:chgData name="Jacqui Read" userId="a9be0418-04e4-4f4b-a54d-7f08eabe7632" providerId="ADAL" clId="{555264F0-40C0-4B3E-8C46-2300DE31BDC3}" dt="2021-05-17T19:53:59.697" v="676" actId="1076"/>
          <ac:picMkLst>
            <pc:docMk/>
            <pc:sldMk cId="693655241" sldId="259"/>
            <ac:picMk id="8" creationId="{C05C6892-0D08-4CF4-A04C-8479F9BE368D}"/>
          </ac:picMkLst>
        </pc:picChg>
        <pc:picChg chg="add mod">
          <ac:chgData name="Jacqui Read" userId="a9be0418-04e4-4f4b-a54d-7f08eabe7632" providerId="ADAL" clId="{555264F0-40C0-4B3E-8C46-2300DE31BDC3}" dt="2021-05-17T19:54:29.900" v="680" actId="1076"/>
          <ac:picMkLst>
            <pc:docMk/>
            <pc:sldMk cId="693655241" sldId="259"/>
            <ac:picMk id="10" creationId="{3A40F481-BE52-42C2-9285-2FBDE0978F54}"/>
          </ac:picMkLst>
        </pc:picChg>
        <pc:picChg chg="add mod">
          <ac:chgData name="Jacqui Read" userId="a9be0418-04e4-4f4b-a54d-7f08eabe7632" providerId="ADAL" clId="{555264F0-40C0-4B3E-8C46-2300DE31BDC3}" dt="2021-05-17T19:50:45.739" v="670" actId="1076"/>
          <ac:picMkLst>
            <pc:docMk/>
            <pc:sldMk cId="693655241" sldId="259"/>
            <ac:picMk id="12" creationId="{3619CEE3-5477-4D5F-A4C3-D6A89E934916}"/>
          </ac:picMkLst>
        </pc:picChg>
        <pc:picChg chg="add mod">
          <ac:chgData name="Jacqui Read" userId="a9be0418-04e4-4f4b-a54d-7f08eabe7632" providerId="ADAL" clId="{555264F0-40C0-4B3E-8C46-2300DE31BDC3}" dt="2021-05-17T19:50:27.788" v="666" actId="1076"/>
          <ac:picMkLst>
            <pc:docMk/>
            <pc:sldMk cId="693655241" sldId="259"/>
            <ac:picMk id="14" creationId="{B1F4E65F-CE67-4701-ABC3-55BC7D5FF28E}"/>
          </ac:picMkLst>
        </pc:picChg>
      </pc:sldChg>
      <pc:sldChg chg="addSp delSp modSp new mod setBg modClrScheme chgLayout">
        <pc:chgData name="Jacqui Read" userId="a9be0418-04e4-4f4b-a54d-7f08eabe7632" providerId="ADAL" clId="{555264F0-40C0-4B3E-8C46-2300DE31BDC3}" dt="2021-05-17T20:04:42.218" v="963" actId="14100"/>
        <pc:sldMkLst>
          <pc:docMk/>
          <pc:sldMk cId="844798894" sldId="260"/>
        </pc:sldMkLst>
        <pc:spChg chg="del">
          <ac:chgData name="Jacqui Read" userId="a9be0418-04e4-4f4b-a54d-7f08eabe7632" providerId="ADAL" clId="{555264F0-40C0-4B3E-8C46-2300DE31BDC3}" dt="2021-05-17T19:55:43.149" v="684" actId="700"/>
          <ac:spMkLst>
            <pc:docMk/>
            <pc:sldMk cId="844798894" sldId="260"/>
            <ac:spMk id="2" creationId="{6C7C71B6-6CD8-4873-96B7-D688774916FA}"/>
          </ac:spMkLst>
        </pc:spChg>
        <pc:spChg chg="add mod">
          <ac:chgData name="Jacqui Read" userId="a9be0418-04e4-4f4b-a54d-7f08eabe7632" providerId="ADAL" clId="{555264F0-40C0-4B3E-8C46-2300DE31BDC3}" dt="2021-05-17T20:04:42.218" v="963" actId="14100"/>
          <ac:spMkLst>
            <pc:docMk/>
            <pc:sldMk cId="844798894" sldId="260"/>
            <ac:spMk id="11" creationId="{5021132D-EE31-4243-BF3D-032352853C7F}"/>
          </ac:spMkLst>
        </pc:spChg>
        <pc:spChg chg="add mod">
          <ac:chgData name="Jacqui Read" userId="a9be0418-04e4-4f4b-a54d-7f08eabe7632" providerId="ADAL" clId="{555264F0-40C0-4B3E-8C46-2300DE31BDC3}" dt="2021-05-17T20:04:32.250" v="962" actId="14100"/>
          <ac:spMkLst>
            <pc:docMk/>
            <pc:sldMk cId="844798894" sldId="260"/>
            <ac:spMk id="12" creationId="{604E49A4-BBF2-4D8E-A1AD-3D666FFA156C}"/>
          </ac:spMkLst>
        </pc:spChg>
        <pc:picChg chg="add del mod">
          <ac:chgData name="Jacqui Read" userId="a9be0418-04e4-4f4b-a54d-7f08eabe7632" providerId="ADAL" clId="{555264F0-40C0-4B3E-8C46-2300DE31BDC3}" dt="2021-05-17T19:57:50.834" v="690" actId="478"/>
          <ac:picMkLst>
            <pc:docMk/>
            <pc:sldMk cId="844798894" sldId="260"/>
            <ac:picMk id="4" creationId="{28DB44D7-07B9-4920-9136-8241B0387FFE}"/>
          </ac:picMkLst>
        </pc:picChg>
        <pc:picChg chg="add mod ord">
          <ac:chgData name="Jacqui Read" userId="a9be0418-04e4-4f4b-a54d-7f08eabe7632" providerId="ADAL" clId="{555264F0-40C0-4B3E-8C46-2300DE31BDC3}" dt="2021-05-17T20:04:04.525" v="958" actId="1076"/>
          <ac:picMkLst>
            <pc:docMk/>
            <pc:sldMk cId="844798894" sldId="260"/>
            <ac:picMk id="6" creationId="{3C2A047F-197E-41C1-AF09-E1D61C38F5B8}"/>
          </ac:picMkLst>
        </pc:picChg>
        <pc:picChg chg="add del mod">
          <ac:chgData name="Jacqui Read" userId="a9be0418-04e4-4f4b-a54d-7f08eabe7632" providerId="ADAL" clId="{555264F0-40C0-4B3E-8C46-2300DE31BDC3}" dt="2021-05-17T19:59:50.472" v="692" actId="478"/>
          <ac:picMkLst>
            <pc:docMk/>
            <pc:sldMk cId="844798894" sldId="260"/>
            <ac:picMk id="8" creationId="{D87F2E37-4946-4C1D-AFF7-A83DA9301A98}"/>
          </ac:picMkLst>
        </pc:picChg>
        <pc:picChg chg="add mod">
          <ac:chgData name="Jacqui Read" userId="a9be0418-04e4-4f4b-a54d-7f08eabe7632" providerId="ADAL" clId="{555264F0-40C0-4B3E-8C46-2300DE31BDC3}" dt="2021-05-17T20:03:58.431" v="957" actId="1076"/>
          <ac:picMkLst>
            <pc:docMk/>
            <pc:sldMk cId="844798894" sldId="260"/>
            <ac:picMk id="10" creationId="{5FEC7E86-B598-4435-964F-96B85D82DB99}"/>
          </ac:picMkLst>
        </pc:picChg>
      </pc:sldChg>
      <pc:sldChg chg="addSp modSp new mod">
        <pc:chgData name="Jacqui Read" userId="a9be0418-04e4-4f4b-a54d-7f08eabe7632" providerId="ADAL" clId="{555264F0-40C0-4B3E-8C46-2300DE31BDC3}" dt="2021-05-17T20:11:52.039" v="1153" actId="14100"/>
        <pc:sldMkLst>
          <pc:docMk/>
          <pc:sldMk cId="1910738264" sldId="261"/>
        </pc:sldMkLst>
        <pc:spChg chg="add mod">
          <ac:chgData name="Jacqui Read" userId="a9be0418-04e4-4f4b-a54d-7f08eabe7632" providerId="ADAL" clId="{555264F0-40C0-4B3E-8C46-2300DE31BDC3}" dt="2021-05-17T20:10:30.044" v="1137" actId="1037"/>
          <ac:spMkLst>
            <pc:docMk/>
            <pc:sldMk cId="1910738264" sldId="261"/>
            <ac:spMk id="4" creationId="{ADA8B0CA-0DB9-4CD9-B8BE-B2F53B4C92CB}"/>
          </ac:spMkLst>
        </pc:spChg>
        <pc:spChg chg="add mod">
          <ac:chgData name="Jacqui Read" userId="a9be0418-04e4-4f4b-a54d-7f08eabe7632" providerId="ADAL" clId="{555264F0-40C0-4B3E-8C46-2300DE31BDC3}" dt="2021-05-17T20:11:34.748" v="1150" actId="1076"/>
          <ac:spMkLst>
            <pc:docMk/>
            <pc:sldMk cId="1910738264" sldId="261"/>
            <ac:spMk id="5" creationId="{EE485F59-C7AC-421E-A23A-6FFEAA35DC7E}"/>
          </ac:spMkLst>
        </pc:spChg>
        <pc:spChg chg="add mod">
          <ac:chgData name="Jacqui Read" userId="a9be0418-04e4-4f4b-a54d-7f08eabe7632" providerId="ADAL" clId="{555264F0-40C0-4B3E-8C46-2300DE31BDC3}" dt="2021-05-17T20:11:52.039" v="1153" actId="14100"/>
          <ac:spMkLst>
            <pc:docMk/>
            <pc:sldMk cId="1910738264" sldId="261"/>
            <ac:spMk id="6" creationId="{F8D4D3A2-7C90-4625-B5E8-DDBC53534322}"/>
          </ac:spMkLst>
        </pc:spChg>
        <pc:picChg chg="add mod modCrop">
          <ac:chgData name="Jacqui Read" userId="a9be0418-04e4-4f4b-a54d-7f08eabe7632" providerId="ADAL" clId="{555264F0-40C0-4B3E-8C46-2300DE31BDC3}" dt="2021-05-17T20:08:23.042" v="971" actId="732"/>
          <ac:picMkLst>
            <pc:docMk/>
            <pc:sldMk cId="1910738264" sldId="261"/>
            <ac:picMk id="3" creationId="{F48CF4D9-6BD2-4A06-A1B3-A686DD34AE93}"/>
          </ac:picMkLst>
        </pc:picChg>
      </pc:sldChg>
      <pc:sldMasterChg chg="addSldLayout delSldLayout modSldLayout">
        <pc:chgData name="Jacqui Read" userId="a9be0418-04e4-4f4b-a54d-7f08eabe7632" providerId="ADAL" clId="{555264F0-40C0-4B3E-8C46-2300DE31BDC3}" dt="2021-05-17T19:17:43.461" v="282" actId="1037"/>
        <pc:sldMasterMkLst>
          <pc:docMk/>
          <pc:sldMasterMk cId="396943234" sldId="2147483648"/>
        </pc:sldMasterMkLst>
        <pc:sldLayoutChg chg="addSp modSp mod">
          <pc:chgData name="Jacqui Read" userId="a9be0418-04e4-4f4b-a54d-7f08eabe7632" providerId="ADAL" clId="{555264F0-40C0-4B3E-8C46-2300DE31BDC3}" dt="2021-05-17T17:21:22.819" v="48" actId="1037"/>
          <pc:sldLayoutMkLst>
            <pc:docMk/>
            <pc:sldMasterMk cId="396943234" sldId="2147483648"/>
            <pc:sldLayoutMk cId="294003127" sldId="2147483649"/>
          </pc:sldLayoutMkLst>
          <pc:spChg chg="mod">
            <ac:chgData name="Jacqui Read" userId="a9be0418-04e4-4f4b-a54d-7f08eabe7632" providerId="ADAL" clId="{555264F0-40C0-4B3E-8C46-2300DE31BDC3}" dt="2021-05-17T17:18:49.580" v="2" actId="207"/>
            <ac:spMkLst>
              <pc:docMk/>
              <pc:sldMasterMk cId="396943234" sldId="2147483648"/>
              <pc:sldLayoutMk cId="294003127" sldId="2147483649"/>
              <ac:spMk id="3" creationId="{CE90BF08-9F5D-4E32-B257-A3C2711DC314}"/>
            </ac:spMkLst>
          </pc:spChg>
          <pc:spChg chg="mod">
            <ac:chgData name="Jacqui Read" userId="a9be0418-04e4-4f4b-a54d-7f08eabe7632" providerId="ADAL" clId="{555264F0-40C0-4B3E-8C46-2300DE31BDC3}" dt="2021-05-17T17:18:41.253" v="1" actId="208"/>
            <ac:spMkLst>
              <pc:docMk/>
              <pc:sldMasterMk cId="396943234" sldId="2147483648"/>
              <pc:sldLayoutMk cId="294003127" sldId="2147483649"/>
              <ac:spMk id="9" creationId="{E6367FAD-D3CD-490F-8669-225002A89669}"/>
            </ac:spMkLst>
          </pc:spChg>
          <pc:picChg chg="add mod modCrop">
            <ac:chgData name="Jacqui Read" userId="a9be0418-04e4-4f4b-a54d-7f08eabe7632" providerId="ADAL" clId="{555264F0-40C0-4B3E-8C46-2300DE31BDC3}" dt="2021-05-17T17:21:22.819" v="48" actId="1037"/>
            <ac:picMkLst>
              <pc:docMk/>
              <pc:sldMasterMk cId="396943234" sldId="2147483648"/>
              <pc:sldLayoutMk cId="294003127" sldId="2147483649"/>
              <ac:picMk id="11" creationId="{8C792EEA-9CF0-4CAB-BA0D-EF6D1E389CA5}"/>
            </ac:picMkLst>
          </pc:picChg>
          <pc:picChg chg="add mod modCrop">
            <ac:chgData name="Jacqui Read" userId="a9be0418-04e4-4f4b-a54d-7f08eabe7632" providerId="ADAL" clId="{555264F0-40C0-4B3E-8C46-2300DE31BDC3}" dt="2021-05-17T17:21:14.448" v="20" actId="1076"/>
            <ac:picMkLst>
              <pc:docMk/>
              <pc:sldMasterMk cId="396943234" sldId="2147483648"/>
              <pc:sldLayoutMk cId="294003127" sldId="2147483649"/>
              <ac:picMk id="13" creationId="{770EE665-3521-48CF-8EAD-56F1E15A3467}"/>
            </ac:picMkLst>
          </pc:picChg>
        </pc:sldLayoutChg>
        <pc:sldLayoutChg chg="addSp delSp modSp mod">
          <pc:chgData name="Jacqui Read" userId="a9be0418-04e4-4f4b-a54d-7f08eabe7632" providerId="ADAL" clId="{555264F0-40C0-4B3E-8C46-2300DE31BDC3}" dt="2021-05-17T17:38:05.562" v="141" actId="14100"/>
          <pc:sldLayoutMkLst>
            <pc:docMk/>
            <pc:sldMasterMk cId="396943234" sldId="2147483648"/>
            <pc:sldLayoutMk cId="689873143" sldId="2147483650"/>
          </pc:sldLayoutMkLst>
          <pc:spChg chg="del mod">
            <ac:chgData name="Jacqui Read" userId="a9be0418-04e4-4f4b-a54d-7f08eabe7632" providerId="ADAL" clId="{555264F0-40C0-4B3E-8C46-2300DE31BDC3}" dt="2021-05-17T17:37:44.301" v="134" actId="478"/>
            <ac:spMkLst>
              <pc:docMk/>
              <pc:sldMasterMk cId="396943234" sldId="2147483648"/>
              <pc:sldLayoutMk cId="689873143" sldId="2147483650"/>
              <ac:spMk id="2" creationId="{C08FDB2E-F3D1-4DD6-874A-D7DF9BDC38B0}"/>
            </ac:spMkLst>
          </pc:spChg>
          <pc:spChg chg="mod">
            <ac:chgData name="Jacqui Read" userId="a9be0418-04e4-4f4b-a54d-7f08eabe7632" providerId="ADAL" clId="{555264F0-40C0-4B3E-8C46-2300DE31BDC3}" dt="2021-05-17T17:38:05.562" v="141" actId="14100"/>
            <ac:spMkLst>
              <pc:docMk/>
              <pc:sldMasterMk cId="396943234" sldId="2147483648"/>
              <pc:sldLayoutMk cId="689873143" sldId="2147483650"/>
              <ac:spMk id="3" creationId="{3B713A99-B152-4034-B8C3-6CB42C833462}"/>
            </ac:spMkLst>
          </pc:spChg>
          <pc:spChg chg="del">
            <ac:chgData name="Jacqui Read" userId="a9be0418-04e4-4f4b-a54d-7f08eabe7632" providerId="ADAL" clId="{555264F0-40C0-4B3E-8C46-2300DE31BDC3}" dt="2021-05-17T17:21:53.712" v="49" actId="478"/>
            <ac:spMkLst>
              <pc:docMk/>
              <pc:sldMasterMk cId="396943234" sldId="2147483648"/>
              <pc:sldLayoutMk cId="689873143" sldId="2147483650"/>
              <ac:spMk id="4" creationId="{172DE382-BB29-4D46-ABB1-9A564FDC2934}"/>
            </ac:spMkLst>
          </pc:spChg>
          <pc:spChg chg="del">
            <ac:chgData name="Jacqui Read" userId="a9be0418-04e4-4f4b-a54d-7f08eabe7632" providerId="ADAL" clId="{555264F0-40C0-4B3E-8C46-2300DE31BDC3}" dt="2021-05-17T17:21:57.134" v="50" actId="478"/>
            <ac:spMkLst>
              <pc:docMk/>
              <pc:sldMasterMk cId="396943234" sldId="2147483648"/>
              <pc:sldLayoutMk cId="689873143" sldId="2147483650"/>
              <ac:spMk id="5" creationId="{6F770F47-617B-489B-93DE-DC3DCEC9A0F4}"/>
            </ac:spMkLst>
          </pc:spChg>
          <pc:spChg chg="del mod">
            <ac:chgData name="Jacqui Read" userId="a9be0418-04e4-4f4b-a54d-7f08eabe7632" providerId="ADAL" clId="{555264F0-40C0-4B3E-8C46-2300DE31BDC3}" dt="2021-05-17T17:21:59.259" v="52" actId="478"/>
            <ac:spMkLst>
              <pc:docMk/>
              <pc:sldMasterMk cId="396943234" sldId="2147483648"/>
              <pc:sldLayoutMk cId="689873143" sldId="2147483650"/>
              <ac:spMk id="6" creationId="{D4D9A217-EC51-4CA9-B195-7378E012DC2C}"/>
            </ac:spMkLst>
          </pc:spChg>
          <pc:spChg chg="add mod">
            <ac:chgData name="Jacqui Read" userId="a9be0418-04e4-4f4b-a54d-7f08eabe7632" providerId="ADAL" clId="{555264F0-40C0-4B3E-8C46-2300DE31BDC3}" dt="2021-05-17T17:37:49.859" v="136" actId="207"/>
            <ac:spMkLst>
              <pc:docMk/>
              <pc:sldMasterMk cId="396943234" sldId="2147483648"/>
              <pc:sldLayoutMk cId="689873143" sldId="2147483650"/>
              <ac:spMk id="7" creationId="{1718B8E0-013D-489F-8EFC-4387A8BFDD3C}"/>
            </ac:spMkLst>
          </pc:spChg>
        </pc:sldLayoutChg>
        <pc:sldLayoutChg chg="addSp modSp mod">
          <pc:chgData name="Jacqui Read" userId="a9be0418-04e4-4f4b-a54d-7f08eabe7632" providerId="ADAL" clId="{555264F0-40C0-4B3E-8C46-2300DE31BDC3}" dt="2021-05-17T19:17:43.461" v="282" actId="1037"/>
          <pc:sldLayoutMkLst>
            <pc:docMk/>
            <pc:sldMasterMk cId="396943234" sldId="2147483648"/>
            <pc:sldLayoutMk cId="2269740414" sldId="2147483651"/>
          </pc:sldLayoutMkLst>
          <pc:spChg chg="mod">
            <ac:chgData name="Jacqui Read" userId="a9be0418-04e4-4f4b-a54d-7f08eabe7632" providerId="ADAL" clId="{555264F0-40C0-4B3E-8C46-2300DE31BDC3}" dt="2021-05-17T19:17:43.461" v="282" actId="1037"/>
            <ac:spMkLst>
              <pc:docMk/>
              <pc:sldMasterMk cId="396943234" sldId="2147483648"/>
              <pc:sldLayoutMk cId="2269740414" sldId="2147483651"/>
              <ac:spMk id="3" creationId="{40C166D8-17F0-46DF-98FD-B54C9F76C953}"/>
            </ac:spMkLst>
          </pc:spChg>
          <pc:spChg chg="add mod">
            <ac:chgData name="Jacqui Read" userId="a9be0418-04e4-4f4b-a54d-7f08eabe7632" providerId="ADAL" clId="{555264F0-40C0-4B3E-8C46-2300DE31BDC3}" dt="2021-05-17T17:22:51.463" v="57" actId="1076"/>
            <ac:spMkLst>
              <pc:docMk/>
              <pc:sldMasterMk cId="396943234" sldId="2147483648"/>
              <pc:sldLayoutMk cId="2269740414" sldId="2147483651"/>
              <ac:spMk id="7" creationId="{83E8EFAA-5D69-417D-BCEF-A46A77B8424D}"/>
            </ac:spMkLst>
          </pc:spChg>
          <pc:spChg chg="add mod">
            <ac:chgData name="Jacqui Read" userId="a9be0418-04e4-4f4b-a54d-7f08eabe7632" providerId="ADAL" clId="{555264F0-40C0-4B3E-8C46-2300DE31BDC3}" dt="2021-05-17T17:23:27.307" v="64" actId="208"/>
            <ac:spMkLst>
              <pc:docMk/>
              <pc:sldMasterMk cId="396943234" sldId="2147483648"/>
              <pc:sldLayoutMk cId="2269740414" sldId="2147483651"/>
              <ac:spMk id="8" creationId="{3D0C59DC-7784-435E-AF01-2558EACE6A0C}"/>
            </ac:spMkLst>
          </pc:spChg>
        </pc:sldLayoutChg>
        <pc:sldLayoutChg chg="delSp modSp mod">
          <pc:chgData name="Jacqui Read" userId="a9be0418-04e4-4f4b-a54d-7f08eabe7632" providerId="ADAL" clId="{555264F0-40C0-4B3E-8C46-2300DE31BDC3}" dt="2021-05-17T17:37:38.819" v="132" actId="1076"/>
          <pc:sldLayoutMkLst>
            <pc:docMk/>
            <pc:sldMasterMk cId="396943234" sldId="2147483648"/>
            <pc:sldLayoutMk cId="1824784725" sldId="2147483652"/>
          </pc:sldLayoutMkLst>
          <pc:spChg chg="mod">
            <ac:chgData name="Jacqui Read" userId="a9be0418-04e4-4f4b-a54d-7f08eabe7632" providerId="ADAL" clId="{555264F0-40C0-4B3E-8C46-2300DE31BDC3}" dt="2021-05-17T17:37:38.819" v="132" actId="1076"/>
            <ac:spMkLst>
              <pc:docMk/>
              <pc:sldMasterMk cId="396943234" sldId="2147483648"/>
              <pc:sldLayoutMk cId="1824784725" sldId="2147483652"/>
              <ac:spMk id="2" creationId="{63BE8A08-D914-4443-AB94-B67ED58B36CD}"/>
            </ac:spMkLst>
          </pc:spChg>
          <pc:spChg chg="mod">
            <ac:chgData name="Jacqui Read" userId="a9be0418-04e4-4f4b-a54d-7f08eabe7632" providerId="ADAL" clId="{555264F0-40C0-4B3E-8C46-2300DE31BDC3}" dt="2021-05-17T17:25:57.241" v="92" actId="14100"/>
            <ac:spMkLst>
              <pc:docMk/>
              <pc:sldMasterMk cId="396943234" sldId="2147483648"/>
              <pc:sldLayoutMk cId="1824784725" sldId="2147483652"/>
              <ac:spMk id="3" creationId="{FC64D379-E325-49C3-9E77-E1387E431FF7}"/>
            </ac:spMkLst>
          </pc:spChg>
          <pc:spChg chg="mod">
            <ac:chgData name="Jacqui Read" userId="a9be0418-04e4-4f4b-a54d-7f08eabe7632" providerId="ADAL" clId="{555264F0-40C0-4B3E-8C46-2300DE31BDC3}" dt="2021-05-17T17:26:02.860" v="93" actId="14100"/>
            <ac:spMkLst>
              <pc:docMk/>
              <pc:sldMasterMk cId="396943234" sldId="2147483648"/>
              <pc:sldLayoutMk cId="1824784725" sldId="2147483652"/>
              <ac:spMk id="4" creationId="{51F29CD0-9B66-4D09-B970-DE26C74F2CC0}"/>
            </ac:spMkLst>
          </pc:spChg>
          <pc:spChg chg="del">
            <ac:chgData name="Jacqui Read" userId="a9be0418-04e4-4f4b-a54d-7f08eabe7632" providerId="ADAL" clId="{555264F0-40C0-4B3E-8C46-2300DE31BDC3}" dt="2021-05-17T17:24:09.758" v="70" actId="478"/>
            <ac:spMkLst>
              <pc:docMk/>
              <pc:sldMasterMk cId="396943234" sldId="2147483648"/>
              <pc:sldLayoutMk cId="1824784725" sldId="2147483652"/>
              <ac:spMk id="5" creationId="{E42D0578-E5BB-4C24-AC84-C64D15A8D496}"/>
            </ac:spMkLst>
          </pc:spChg>
          <pc:spChg chg="del">
            <ac:chgData name="Jacqui Read" userId="a9be0418-04e4-4f4b-a54d-7f08eabe7632" providerId="ADAL" clId="{555264F0-40C0-4B3E-8C46-2300DE31BDC3}" dt="2021-05-17T17:24:09.758" v="70" actId="478"/>
            <ac:spMkLst>
              <pc:docMk/>
              <pc:sldMasterMk cId="396943234" sldId="2147483648"/>
              <pc:sldLayoutMk cId="1824784725" sldId="2147483652"/>
              <ac:spMk id="6" creationId="{0C3D8850-870C-45D7-8DA2-5E68BC49BBF3}"/>
            </ac:spMkLst>
          </pc:spChg>
          <pc:spChg chg="del">
            <ac:chgData name="Jacqui Read" userId="a9be0418-04e4-4f4b-a54d-7f08eabe7632" providerId="ADAL" clId="{555264F0-40C0-4B3E-8C46-2300DE31BDC3}" dt="2021-05-17T17:24:09.758" v="70" actId="478"/>
            <ac:spMkLst>
              <pc:docMk/>
              <pc:sldMasterMk cId="396943234" sldId="2147483648"/>
              <pc:sldLayoutMk cId="1824784725" sldId="2147483652"/>
              <ac:spMk id="7" creationId="{A0A73618-B6BC-41B0-AA76-D9361914938A}"/>
            </ac:spMkLst>
          </pc:spChg>
        </pc:sldLayoutChg>
        <pc:sldLayoutChg chg="addSp delSp modSp mod">
          <pc:chgData name="Jacqui Read" userId="a9be0418-04e4-4f4b-a54d-7f08eabe7632" providerId="ADAL" clId="{555264F0-40C0-4B3E-8C46-2300DE31BDC3}" dt="2021-05-17T17:27:20.299" v="109" actId="1076"/>
          <pc:sldLayoutMkLst>
            <pc:docMk/>
            <pc:sldMasterMk cId="396943234" sldId="2147483648"/>
            <pc:sldLayoutMk cId="3926390968" sldId="2147483653"/>
          </pc:sldLayoutMkLst>
          <pc:spChg chg="del mod">
            <ac:chgData name="Jacqui Read" userId="a9be0418-04e4-4f4b-a54d-7f08eabe7632" providerId="ADAL" clId="{555264F0-40C0-4B3E-8C46-2300DE31BDC3}" dt="2021-05-17T17:25:47.152" v="89" actId="478"/>
            <ac:spMkLst>
              <pc:docMk/>
              <pc:sldMasterMk cId="396943234" sldId="2147483648"/>
              <pc:sldLayoutMk cId="3926390968" sldId="2147483653"/>
              <ac:spMk id="2" creationId="{A5CA819E-7F54-4ECF-804A-F9FAD5EF87CB}"/>
            </ac:spMkLst>
          </pc:spChg>
          <pc:spChg chg="mod">
            <ac:chgData name="Jacqui Read" userId="a9be0418-04e4-4f4b-a54d-7f08eabe7632" providerId="ADAL" clId="{555264F0-40C0-4B3E-8C46-2300DE31BDC3}" dt="2021-05-17T17:26:47.450" v="101" actId="14100"/>
            <ac:spMkLst>
              <pc:docMk/>
              <pc:sldMasterMk cId="396943234" sldId="2147483648"/>
              <pc:sldLayoutMk cId="3926390968" sldId="2147483653"/>
              <ac:spMk id="3" creationId="{F5EE9E53-DFD8-4B6A-A96A-6052C41DE2C5}"/>
            </ac:spMkLst>
          </pc:spChg>
          <pc:spChg chg="mod">
            <ac:chgData name="Jacqui Read" userId="a9be0418-04e4-4f4b-a54d-7f08eabe7632" providerId="ADAL" clId="{555264F0-40C0-4B3E-8C46-2300DE31BDC3}" dt="2021-05-17T17:27:12.729" v="108" actId="14100"/>
            <ac:spMkLst>
              <pc:docMk/>
              <pc:sldMasterMk cId="396943234" sldId="2147483648"/>
              <pc:sldLayoutMk cId="3926390968" sldId="2147483653"/>
              <ac:spMk id="4" creationId="{D539A2FC-200C-46BE-A7A3-ED03B6FF6A87}"/>
            </ac:spMkLst>
          </pc:spChg>
          <pc:spChg chg="mod">
            <ac:chgData name="Jacqui Read" userId="a9be0418-04e4-4f4b-a54d-7f08eabe7632" providerId="ADAL" clId="{555264F0-40C0-4B3E-8C46-2300DE31BDC3}" dt="2021-05-17T17:26:50.573" v="102" actId="14100"/>
            <ac:spMkLst>
              <pc:docMk/>
              <pc:sldMasterMk cId="396943234" sldId="2147483648"/>
              <pc:sldLayoutMk cId="3926390968" sldId="2147483653"/>
              <ac:spMk id="5" creationId="{5575798E-A3FD-4612-8F38-DC47380EB8E8}"/>
            </ac:spMkLst>
          </pc:spChg>
          <pc:spChg chg="mod">
            <ac:chgData name="Jacqui Read" userId="a9be0418-04e4-4f4b-a54d-7f08eabe7632" providerId="ADAL" clId="{555264F0-40C0-4B3E-8C46-2300DE31BDC3}" dt="2021-05-17T17:27:08.862" v="107" actId="14100"/>
            <ac:spMkLst>
              <pc:docMk/>
              <pc:sldMasterMk cId="396943234" sldId="2147483648"/>
              <pc:sldLayoutMk cId="3926390968" sldId="2147483653"/>
              <ac:spMk id="6" creationId="{98DF26B5-4B5F-4E1C-9888-AC1CCA5F9CC5}"/>
            </ac:spMkLst>
          </pc:spChg>
          <pc:spChg chg="del">
            <ac:chgData name="Jacqui Read" userId="a9be0418-04e4-4f4b-a54d-7f08eabe7632" providerId="ADAL" clId="{555264F0-40C0-4B3E-8C46-2300DE31BDC3}" dt="2021-05-17T17:24:02.374" v="69" actId="478"/>
            <ac:spMkLst>
              <pc:docMk/>
              <pc:sldMasterMk cId="396943234" sldId="2147483648"/>
              <pc:sldLayoutMk cId="3926390968" sldId="2147483653"/>
              <ac:spMk id="7" creationId="{42309F97-8862-40A1-B597-52BD905C54D7}"/>
            </ac:spMkLst>
          </pc:spChg>
          <pc:spChg chg="del">
            <ac:chgData name="Jacqui Read" userId="a9be0418-04e4-4f4b-a54d-7f08eabe7632" providerId="ADAL" clId="{555264F0-40C0-4B3E-8C46-2300DE31BDC3}" dt="2021-05-17T17:24:02.374" v="69" actId="478"/>
            <ac:spMkLst>
              <pc:docMk/>
              <pc:sldMasterMk cId="396943234" sldId="2147483648"/>
              <pc:sldLayoutMk cId="3926390968" sldId="2147483653"/>
              <ac:spMk id="8" creationId="{EB26B720-AC36-439B-8124-8250EB23EAAE}"/>
            </ac:spMkLst>
          </pc:spChg>
          <pc:spChg chg="del">
            <ac:chgData name="Jacqui Read" userId="a9be0418-04e4-4f4b-a54d-7f08eabe7632" providerId="ADAL" clId="{555264F0-40C0-4B3E-8C46-2300DE31BDC3}" dt="2021-05-17T17:24:02.374" v="69" actId="478"/>
            <ac:spMkLst>
              <pc:docMk/>
              <pc:sldMasterMk cId="396943234" sldId="2147483648"/>
              <pc:sldLayoutMk cId="3926390968" sldId="2147483653"/>
              <ac:spMk id="9" creationId="{2DDD5C42-BC8E-49D3-A219-A67F4562088B}"/>
            </ac:spMkLst>
          </pc:spChg>
          <pc:spChg chg="add mod">
            <ac:chgData name="Jacqui Read" userId="a9be0418-04e4-4f4b-a54d-7f08eabe7632" providerId="ADAL" clId="{555264F0-40C0-4B3E-8C46-2300DE31BDC3}" dt="2021-05-17T17:27:20.299" v="109" actId="1076"/>
            <ac:spMkLst>
              <pc:docMk/>
              <pc:sldMasterMk cId="396943234" sldId="2147483648"/>
              <pc:sldLayoutMk cId="3926390968" sldId="2147483653"/>
              <ac:spMk id="10" creationId="{4184F3EA-FC31-4B69-9D97-5DD83535E906}"/>
            </ac:spMkLst>
          </pc:spChg>
        </pc:sldLayoutChg>
        <pc:sldLayoutChg chg="addSp delSp modSp mod">
          <pc:chgData name="Jacqui Read" userId="a9be0418-04e4-4f4b-a54d-7f08eabe7632" providerId="ADAL" clId="{555264F0-40C0-4B3E-8C46-2300DE31BDC3}" dt="2021-05-17T17:27:26.644" v="112"/>
          <pc:sldLayoutMkLst>
            <pc:docMk/>
            <pc:sldMasterMk cId="396943234" sldId="2147483648"/>
            <pc:sldLayoutMk cId="1049205715" sldId="2147483654"/>
          </pc:sldLayoutMkLst>
          <pc:spChg chg="del mod">
            <ac:chgData name="Jacqui Read" userId="a9be0418-04e4-4f4b-a54d-7f08eabe7632" providerId="ADAL" clId="{555264F0-40C0-4B3E-8C46-2300DE31BDC3}" dt="2021-05-17T17:27:25.194" v="111" actId="478"/>
            <ac:spMkLst>
              <pc:docMk/>
              <pc:sldMasterMk cId="396943234" sldId="2147483648"/>
              <pc:sldLayoutMk cId="1049205715" sldId="2147483654"/>
              <ac:spMk id="2" creationId="{6E3A2FF9-5468-471F-82BC-5B72B1E6F710}"/>
            </ac:spMkLst>
          </pc:spChg>
          <pc:spChg chg="del">
            <ac:chgData name="Jacqui Read" userId="a9be0418-04e4-4f4b-a54d-7f08eabe7632" providerId="ADAL" clId="{555264F0-40C0-4B3E-8C46-2300DE31BDC3}" dt="2021-05-17T17:23:46.935" v="65" actId="478"/>
            <ac:spMkLst>
              <pc:docMk/>
              <pc:sldMasterMk cId="396943234" sldId="2147483648"/>
              <pc:sldLayoutMk cId="1049205715" sldId="2147483654"/>
              <ac:spMk id="3" creationId="{B03ED64D-2B29-4BDA-B489-B07C4B2CF21C}"/>
            </ac:spMkLst>
          </pc:spChg>
          <pc:spChg chg="del">
            <ac:chgData name="Jacqui Read" userId="a9be0418-04e4-4f4b-a54d-7f08eabe7632" providerId="ADAL" clId="{555264F0-40C0-4B3E-8C46-2300DE31BDC3}" dt="2021-05-17T17:23:48.839" v="66" actId="478"/>
            <ac:spMkLst>
              <pc:docMk/>
              <pc:sldMasterMk cId="396943234" sldId="2147483648"/>
              <pc:sldLayoutMk cId="1049205715" sldId="2147483654"/>
              <ac:spMk id="4" creationId="{8B3F5345-6868-40C5-8899-B980225A0530}"/>
            </ac:spMkLst>
          </pc:spChg>
          <pc:spChg chg="del">
            <ac:chgData name="Jacqui Read" userId="a9be0418-04e4-4f4b-a54d-7f08eabe7632" providerId="ADAL" clId="{555264F0-40C0-4B3E-8C46-2300DE31BDC3}" dt="2021-05-17T17:23:51.056" v="67" actId="478"/>
            <ac:spMkLst>
              <pc:docMk/>
              <pc:sldMasterMk cId="396943234" sldId="2147483648"/>
              <pc:sldLayoutMk cId="1049205715" sldId="2147483654"/>
              <ac:spMk id="5" creationId="{8AC2635B-8264-481F-94C1-F429F43F98D6}"/>
            </ac:spMkLst>
          </pc:spChg>
          <pc:spChg chg="add mod">
            <ac:chgData name="Jacqui Read" userId="a9be0418-04e4-4f4b-a54d-7f08eabe7632" providerId="ADAL" clId="{555264F0-40C0-4B3E-8C46-2300DE31BDC3}" dt="2021-05-17T17:27:26.644" v="112"/>
            <ac:spMkLst>
              <pc:docMk/>
              <pc:sldMasterMk cId="396943234" sldId="2147483648"/>
              <pc:sldLayoutMk cId="1049205715" sldId="2147483654"/>
              <ac:spMk id="6" creationId="{9EBD2529-3013-4EDA-920C-7A53BE6B8588}"/>
            </ac:spMkLst>
          </pc:spChg>
        </pc:sldLayoutChg>
        <pc:sldLayoutChg chg="delSp mod">
          <pc:chgData name="Jacqui Read" userId="a9be0418-04e4-4f4b-a54d-7f08eabe7632" providerId="ADAL" clId="{555264F0-40C0-4B3E-8C46-2300DE31BDC3}" dt="2021-05-17T17:23:56.836" v="68" actId="478"/>
          <pc:sldLayoutMkLst>
            <pc:docMk/>
            <pc:sldMasterMk cId="396943234" sldId="2147483648"/>
            <pc:sldLayoutMk cId="2849454182" sldId="2147483655"/>
          </pc:sldLayoutMkLst>
          <pc:spChg chg="del">
            <ac:chgData name="Jacqui Read" userId="a9be0418-04e4-4f4b-a54d-7f08eabe7632" providerId="ADAL" clId="{555264F0-40C0-4B3E-8C46-2300DE31BDC3}" dt="2021-05-17T17:23:56.836" v="68" actId="478"/>
            <ac:spMkLst>
              <pc:docMk/>
              <pc:sldMasterMk cId="396943234" sldId="2147483648"/>
              <pc:sldLayoutMk cId="2849454182" sldId="2147483655"/>
              <ac:spMk id="2" creationId="{ABA27097-D1AD-4422-8B4C-BA5A44EECFC9}"/>
            </ac:spMkLst>
          </pc:spChg>
          <pc:spChg chg="del">
            <ac:chgData name="Jacqui Read" userId="a9be0418-04e4-4f4b-a54d-7f08eabe7632" providerId="ADAL" clId="{555264F0-40C0-4B3E-8C46-2300DE31BDC3}" dt="2021-05-17T17:23:56.836" v="68" actId="478"/>
            <ac:spMkLst>
              <pc:docMk/>
              <pc:sldMasterMk cId="396943234" sldId="2147483648"/>
              <pc:sldLayoutMk cId="2849454182" sldId="2147483655"/>
              <ac:spMk id="3" creationId="{35464CD7-0AC2-418D-B5F0-C9F841EE6270}"/>
            </ac:spMkLst>
          </pc:spChg>
          <pc:spChg chg="del">
            <ac:chgData name="Jacqui Read" userId="a9be0418-04e4-4f4b-a54d-7f08eabe7632" providerId="ADAL" clId="{555264F0-40C0-4B3E-8C46-2300DE31BDC3}" dt="2021-05-17T17:23:56.836" v="68" actId="478"/>
            <ac:spMkLst>
              <pc:docMk/>
              <pc:sldMasterMk cId="396943234" sldId="2147483648"/>
              <pc:sldLayoutMk cId="2849454182" sldId="2147483655"/>
              <ac:spMk id="4" creationId="{7235FA57-BB02-48A5-B11F-CEC286BF6DCF}"/>
            </ac:spMkLst>
          </pc:spChg>
        </pc:sldLayoutChg>
        <pc:sldLayoutChg chg="delSp modSp mod">
          <pc:chgData name="Jacqui Read" userId="a9be0418-04e4-4f4b-a54d-7f08eabe7632" providerId="ADAL" clId="{555264F0-40C0-4B3E-8C46-2300DE31BDC3}" dt="2021-05-17T17:28:42.739" v="121" actId="1076"/>
          <pc:sldLayoutMkLst>
            <pc:docMk/>
            <pc:sldMasterMk cId="396943234" sldId="2147483648"/>
            <pc:sldLayoutMk cId="668912011" sldId="2147483656"/>
          </pc:sldLayoutMkLst>
          <pc:spChg chg="mod">
            <ac:chgData name="Jacqui Read" userId="a9be0418-04e4-4f4b-a54d-7f08eabe7632" providerId="ADAL" clId="{555264F0-40C0-4B3E-8C46-2300DE31BDC3}" dt="2021-05-17T17:28:42.739" v="121" actId="1076"/>
            <ac:spMkLst>
              <pc:docMk/>
              <pc:sldMasterMk cId="396943234" sldId="2147483648"/>
              <pc:sldLayoutMk cId="668912011" sldId="2147483656"/>
              <ac:spMk id="2" creationId="{A39E60CD-0731-4F50-90D4-0876584DFE8B}"/>
            </ac:spMkLst>
          </pc:spChg>
          <pc:spChg chg="mod">
            <ac:chgData name="Jacqui Read" userId="a9be0418-04e4-4f4b-a54d-7f08eabe7632" providerId="ADAL" clId="{555264F0-40C0-4B3E-8C46-2300DE31BDC3}" dt="2021-05-17T17:28:20.864" v="119" actId="14100"/>
            <ac:spMkLst>
              <pc:docMk/>
              <pc:sldMasterMk cId="396943234" sldId="2147483648"/>
              <pc:sldLayoutMk cId="668912011" sldId="2147483656"/>
              <ac:spMk id="3" creationId="{EFF9BDBA-6F4E-4A4D-9F10-F422EE73DC78}"/>
            </ac:spMkLst>
          </pc:spChg>
          <pc:spChg chg="mod">
            <ac:chgData name="Jacqui Read" userId="a9be0418-04e4-4f4b-a54d-7f08eabe7632" providerId="ADAL" clId="{555264F0-40C0-4B3E-8C46-2300DE31BDC3}" dt="2021-05-17T17:28:08.221" v="116" actId="14100"/>
            <ac:spMkLst>
              <pc:docMk/>
              <pc:sldMasterMk cId="396943234" sldId="2147483648"/>
              <pc:sldLayoutMk cId="668912011" sldId="2147483656"/>
              <ac:spMk id="4" creationId="{B0A1A64A-D508-4590-84FC-D6E275A3C94E}"/>
            </ac:spMkLst>
          </pc:spChg>
          <pc:spChg chg="del">
            <ac:chgData name="Jacqui Read" userId="a9be0418-04e4-4f4b-a54d-7f08eabe7632" providerId="ADAL" clId="{555264F0-40C0-4B3E-8C46-2300DE31BDC3}" dt="2021-05-17T17:24:17.084" v="71" actId="478"/>
            <ac:spMkLst>
              <pc:docMk/>
              <pc:sldMasterMk cId="396943234" sldId="2147483648"/>
              <pc:sldLayoutMk cId="668912011" sldId="2147483656"/>
              <ac:spMk id="5" creationId="{B630DD3D-3527-441B-BBA6-F7AE67439E5E}"/>
            </ac:spMkLst>
          </pc:spChg>
          <pc:spChg chg="del">
            <ac:chgData name="Jacqui Read" userId="a9be0418-04e4-4f4b-a54d-7f08eabe7632" providerId="ADAL" clId="{555264F0-40C0-4B3E-8C46-2300DE31BDC3}" dt="2021-05-17T17:24:17.084" v="71" actId="478"/>
            <ac:spMkLst>
              <pc:docMk/>
              <pc:sldMasterMk cId="396943234" sldId="2147483648"/>
              <pc:sldLayoutMk cId="668912011" sldId="2147483656"/>
              <ac:spMk id="6" creationId="{DAD3FF25-D50C-49D8-9772-9FCD018EF449}"/>
            </ac:spMkLst>
          </pc:spChg>
          <pc:spChg chg="del">
            <ac:chgData name="Jacqui Read" userId="a9be0418-04e4-4f4b-a54d-7f08eabe7632" providerId="ADAL" clId="{555264F0-40C0-4B3E-8C46-2300DE31BDC3}" dt="2021-05-17T17:24:17.084" v="71" actId="478"/>
            <ac:spMkLst>
              <pc:docMk/>
              <pc:sldMasterMk cId="396943234" sldId="2147483648"/>
              <pc:sldLayoutMk cId="668912011" sldId="2147483656"/>
              <ac:spMk id="7" creationId="{42BA38F6-A267-42FF-A6BB-55F02F26CE0A}"/>
            </ac:spMkLst>
          </pc:spChg>
        </pc:sldLayoutChg>
        <pc:sldLayoutChg chg="addSp delSp modSp mod">
          <pc:chgData name="Jacqui Read" userId="a9be0418-04e4-4f4b-a54d-7f08eabe7632" providerId="ADAL" clId="{555264F0-40C0-4B3E-8C46-2300DE31BDC3}" dt="2021-05-17T17:37:07.268" v="129" actId="207"/>
          <pc:sldLayoutMkLst>
            <pc:docMk/>
            <pc:sldMasterMk cId="396943234" sldId="2147483648"/>
            <pc:sldLayoutMk cId="634590581" sldId="2147483657"/>
          </pc:sldLayoutMkLst>
          <pc:spChg chg="del">
            <ac:chgData name="Jacqui Read" userId="a9be0418-04e4-4f4b-a54d-7f08eabe7632" providerId="ADAL" clId="{555264F0-40C0-4B3E-8C46-2300DE31BDC3}" dt="2021-05-17T17:28:55.315" v="122" actId="478"/>
            <ac:spMkLst>
              <pc:docMk/>
              <pc:sldMasterMk cId="396943234" sldId="2147483648"/>
              <pc:sldLayoutMk cId="634590581" sldId="2147483657"/>
              <ac:spMk id="2" creationId="{851719B9-7D75-4693-A0C1-94D7D5A57DD8}"/>
            </ac:spMkLst>
          </pc:spChg>
          <pc:spChg chg="mod">
            <ac:chgData name="Jacqui Read" userId="a9be0418-04e4-4f4b-a54d-7f08eabe7632" providerId="ADAL" clId="{555264F0-40C0-4B3E-8C46-2300DE31BDC3}" dt="2021-05-17T17:36:56.568" v="127" actId="14100"/>
            <ac:spMkLst>
              <pc:docMk/>
              <pc:sldMasterMk cId="396943234" sldId="2147483648"/>
              <pc:sldLayoutMk cId="634590581" sldId="2147483657"/>
              <ac:spMk id="3" creationId="{73FF7562-2A9F-4842-B88D-88A6EFC6F9FF}"/>
            </ac:spMkLst>
          </pc:spChg>
          <pc:spChg chg="del">
            <ac:chgData name="Jacqui Read" userId="a9be0418-04e4-4f4b-a54d-7f08eabe7632" providerId="ADAL" clId="{555264F0-40C0-4B3E-8C46-2300DE31BDC3}" dt="2021-05-17T17:28:55.315" v="122" actId="478"/>
            <ac:spMkLst>
              <pc:docMk/>
              <pc:sldMasterMk cId="396943234" sldId="2147483648"/>
              <pc:sldLayoutMk cId="634590581" sldId="2147483657"/>
              <ac:spMk id="4" creationId="{03C46E9F-61B6-4194-B63C-E574C71B2A14}"/>
            </ac:spMkLst>
          </pc:spChg>
          <pc:spChg chg="del">
            <ac:chgData name="Jacqui Read" userId="a9be0418-04e4-4f4b-a54d-7f08eabe7632" providerId="ADAL" clId="{555264F0-40C0-4B3E-8C46-2300DE31BDC3}" dt="2021-05-17T17:24:22.688" v="72" actId="478"/>
            <ac:spMkLst>
              <pc:docMk/>
              <pc:sldMasterMk cId="396943234" sldId="2147483648"/>
              <pc:sldLayoutMk cId="634590581" sldId="2147483657"/>
              <ac:spMk id="5" creationId="{335963D3-F59D-4FD8-98EC-A49661B8ECF3}"/>
            </ac:spMkLst>
          </pc:spChg>
          <pc:spChg chg="del">
            <ac:chgData name="Jacqui Read" userId="a9be0418-04e4-4f4b-a54d-7f08eabe7632" providerId="ADAL" clId="{555264F0-40C0-4B3E-8C46-2300DE31BDC3}" dt="2021-05-17T17:24:22.688" v="72" actId="478"/>
            <ac:spMkLst>
              <pc:docMk/>
              <pc:sldMasterMk cId="396943234" sldId="2147483648"/>
              <pc:sldLayoutMk cId="634590581" sldId="2147483657"/>
              <ac:spMk id="6" creationId="{B11F0E88-B815-41BC-B559-E484C234B330}"/>
            </ac:spMkLst>
          </pc:spChg>
          <pc:spChg chg="del">
            <ac:chgData name="Jacqui Read" userId="a9be0418-04e4-4f4b-a54d-7f08eabe7632" providerId="ADAL" clId="{555264F0-40C0-4B3E-8C46-2300DE31BDC3}" dt="2021-05-17T17:24:22.688" v="72" actId="478"/>
            <ac:spMkLst>
              <pc:docMk/>
              <pc:sldMasterMk cId="396943234" sldId="2147483648"/>
              <pc:sldLayoutMk cId="634590581" sldId="2147483657"/>
              <ac:spMk id="7" creationId="{D9650C8F-D332-4BF4-97CD-D5E07B8F8ADC}"/>
            </ac:spMkLst>
          </pc:spChg>
          <pc:spChg chg="add mod">
            <ac:chgData name="Jacqui Read" userId="a9be0418-04e4-4f4b-a54d-7f08eabe7632" providerId="ADAL" clId="{555264F0-40C0-4B3E-8C46-2300DE31BDC3}" dt="2021-05-17T17:37:07.268" v="129" actId="207"/>
            <ac:spMkLst>
              <pc:docMk/>
              <pc:sldMasterMk cId="396943234" sldId="2147483648"/>
              <pc:sldLayoutMk cId="634590581" sldId="2147483657"/>
              <ac:spMk id="8" creationId="{8548FED7-CE47-462D-AD8E-40375462816A}"/>
            </ac:spMkLst>
          </pc:spChg>
          <pc:spChg chg="add mod">
            <ac:chgData name="Jacqui Read" userId="a9be0418-04e4-4f4b-a54d-7f08eabe7632" providerId="ADAL" clId="{555264F0-40C0-4B3E-8C46-2300DE31BDC3}" dt="2021-05-17T17:28:56.881" v="123"/>
            <ac:spMkLst>
              <pc:docMk/>
              <pc:sldMasterMk cId="396943234" sldId="2147483648"/>
              <pc:sldLayoutMk cId="634590581" sldId="2147483657"/>
              <ac:spMk id="9" creationId="{CE1F8AF6-E293-4F78-842F-CB5777531045}"/>
            </ac:spMkLst>
          </pc:spChg>
        </pc:sldLayoutChg>
        <pc:sldLayoutChg chg="delSp modSp add mod modTransition">
          <pc:chgData name="Jacqui Read" userId="a9be0418-04e4-4f4b-a54d-7f08eabe7632" providerId="ADAL" clId="{555264F0-40C0-4B3E-8C46-2300DE31BDC3}" dt="2021-05-17T19:16:47.425" v="234" actId="208"/>
          <pc:sldLayoutMkLst>
            <pc:docMk/>
            <pc:sldMasterMk cId="396943234" sldId="2147483648"/>
            <pc:sldLayoutMk cId="1681888720" sldId="2147483658"/>
          </pc:sldLayoutMkLst>
          <pc:spChg chg="mod">
            <ac:chgData name="Jacqui Read" userId="a9be0418-04e4-4f4b-a54d-7f08eabe7632" providerId="ADAL" clId="{555264F0-40C0-4B3E-8C46-2300DE31BDC3}" dt="2021-05-17T19:15:09.364" v="227" actId="242"/>
            <ac:spMkLst>
              <pc:docMk/>
              <pc:sldMasterMk cId="396943234" sldId="2147483648"/>
              <pc:sldLayoutMk cId="1681888720" sldId="2147483658"/>
              <ac:spMk id="2" creationId="{7111D3D3-554E-4BC9-A8D2-C099D34EEB2E}"/>
            </ac:spMkLst>
          </pc:spChg>
          <pc:spChg chg="del">
            <ac:chgData name="Jacqui Read" userId="a9be0418-04e4-4f4b-a54d-7f08eabe7632" providerId="ADAL" clId="{555264F0-40C0-4B3E-8C46-2300DE31BDC3}" dt="2021-05-17T19:14:44.457" v="224" actId="478"/>
            <ac:spMkLst>
              <pc:docMk/>
              <pc:sldMasterMk cId="396943234" sldId="2147483648"/>
              <pc:sldLayoutMk cId="1681888720" sldId="2147483658"/>
              <ac:spMk id="3" creationId="{40C166D8-17F0-46DF-98FD-B54C9F76C953}"/>
            </ac:spMkLst>
          </pc:spChg>
          <pc:spChg chg="mod">
            <ac:chgData name="Jacqui Read" userId="a9be0418-04e4-4f4b-a54d-7f08eabe7632" providerId="ADAL" clId="{555264F0-40C0-4B3E-8C46-2300DE31BDC3}" dt="2021-05-17T19:16:08.969" v="231" actId="208"/>
            <ac:spMkLst>
              <pc:docMk/>
              <pc:sldMasterMk cId="396943234" sldId="2147483648"/>
              <pc:sldLayoutMk cId="1681888720" sldId="2147483658"/>
              <ac:spMk id="7" creationId="{83E8EFAA-5D69-417D-BCEF-A46A77B8424D}"/>
            </ac:spMkLst>
          </pc:spChg>
          <pc:spChg chg="mod">
            <ac:chgData name="Jacqui Read" userId="a9be0418-04e4-4f4b-a54d-7f08eabe7632" providerId="ADAL" clId="{555264F0-40C0-4B3E-8C46-2300DE31BDC3}" dt="2021-05-17T19:16:47.425" v="234" actId="208"/>
            <ac:spMkLst>
              <pc:docMk/>
              <pc:sldMasterMk cId="396943234" sldId="2147483648"/>
              <pc:sldLayoutMk cId="1681888720" sldId="2147483658"/>
              <ac:spMk id="8" creationId="{3D0C59DC-7784-435E-AF01-2558EACE6A0C}"/>
            </ac:spMkLst>
          </pc:spChg>
        </pc:sldLayoutChg>
        <pc:sldLayoutChg chg="del">
          <pc:chgData name="Jacqui Read" userId="a9be0418-04e4-4f4b-a54d-7f08eabe7632" providerId="ADAL" clId="{555264F0-40C0-4B3E-8C46-2300DE31BDC3}" dt="2021-05-17T17:24:31.888" v="73" actId="2696"/>
          <pc:sldLayoutMkLst>
            <pc:docMk/>
            <pc:sldMasterMk cId="396943234" sldId="2147483648"/>
            <pc:sldLayoutMk cId="2217913972" sldId="2147483658"/>
          </pc:sldLayoutMkLst>
        </pc:sldLayoutChg>
        <pc:sldLayoutChg chg="del">
          <pc:chgData name="Jacqui Read" userId="a9be0418-04e4-4f4b-a54d-7f08eabe7632" providerId="ADAL" clId="{555264F0-40C0-4B3E-8C46-2300DE31BDC3}" dt="2021-05-17T17:24:35.538" v="74" actId="2696"/>
          <pc:sldLayoutMkLst>
            <pc:docMk/>
            <pc:sldMasterMk cId="396943234" sldId="2147483648"/>
            <pc:sldLayoutMk cId="1118077565" sldId="2147483659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5E7A4-3A23-4BA0-ACCA-B87C0D6F9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0BF08-9F5D-4E32-B257-A3C2711DC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7" name="Rectangle: Diagonal Corners Snipped 6">
            <a:extLst>
              <a:ext uri="{FF2B5EF4-FFF2-40B4-BE49-F238E27FC236}">
                <a16:creationId xmlns:a16="http://schemas.microsoft.com/office/drawing/2014/main" id="{68ABDFFB-8BD7-452A-8C12-814FA140A4C7}"/>
              </a:ext>
            </a:extLst>
          </p:cNvPr>
          <p:cNvSpPr/>
          <p:nvPr userDrawn="1"/>
        </p:nvSpPr>
        <p:spPr>
          <a:xfrm>
            <a:off x="9200147" y="-328863"/>
            <a:ext cx="2991853" cy="1816642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E6367FAD-D3CD-490F-8669-225002A89669}"/>
              </a:ext>
            </a:extLst>
          </p:cNvPr>
          <p:cNvSpPr/>
          <p:nvPr userDrawn="1"/>
        </p:nvSpPr>
        <p:spPr>
          <a:xfrm>
            <a:off x="0" y="3657600"/>
            <a:ext cx="1847850" cy="3200400"/>
          </a:xfrm>
          <a:prstGeom prst="rt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8C792EEA-9CF0-4CAB-BA0D-EF6D1E389C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5" r="10995"/>
          <a:stretch/>
        </p:blipFill>
        <p:spPr>
          <a:xfrm>
            <a:off x="6600825" y="5210175"/>
            <a:ext cx="3200400" cy="1618205"/>
          </a:xfrm>
          <a:prstGeom prst="rect">
            <a:avLst/>
          </a:prstGeom>
        </p:spPr>
      </p:pic>
      <p:pic>
        <p:nvPicPr>
          <p:cNvPr id="13" name="Picture 12" descr="Text, whiteboard&#10;&#10;Description automatically generated">
            <a:extLst>
              <a:ext uri="{FF2B5EF4-FFF2-40B4-BE49-F238E27FC236}">
                <a16:creationId xmlns:a16="http://schemas.microsoft.com/office/drawing/2014/main" id="{770EE665-3521-48CF-8EAD-56F1E15A34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23" r="28072"/>
          <a:stretch/>
        </p:blipFill>
        <p:spPr>
          <a:xfrm>
            <a:off x="10322714" y="5200942"/>
            <a:ext cx="1847851" cy="165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3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FF7562-2A9F-4842-B88D-88A6EFC6F9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266700"/>
            <a:ext cx="6684962" cy="627697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48FED7-CE47-462D-AD8E-403754628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219075"/>
            <a:ext cx="4448175" cy="1743075"/>
          </a:xfrm>
        </p:spPr>
        <p:txBody>
          <a:bodyPr anchor="b"/>
          <a:lstStyle>
            <a:lvl1pPr>
              <a:defRPr sz="32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E1F8AF6-E293-4F78-842F-CB5777531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850" y="2057399"/>
            <a:ext cx="4448175" cy="44862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90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13A99-B152-4034-B8C3-6CB42C833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52563"/>
            <a:ext cx="11563350" cy="51482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718B8E0-013D-489F-8EFC-4387A8BFD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27000"/>
            <a:ext cx="11563350" cy="1325563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873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1D3D3-554E-4BC9-A8D2-C099D34EE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166D8-17F0-46DF-98FD-B54C9F76C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9475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83E8EFAA-5D69-417D-BCEF-A46A77B8424D}"/>
              </a:ext>
            </a:extLst>
          </p:cNvPr>
          <p:cNvSpPr/>
          <p:nvPr userDrawn="1"/>
        </p:nvSpPr>
        <p:spPr>
          <a:xfrm rot="5400000">
            <a:off x="676275" y="-676275"/>
            <a:ext cx="1847850" cy="3200400"/>
          </a:xfrm>
          <a:prstGeom prst="rtTriangl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3D0C59DC-7784-435E-AF01-2558EACE6A0C}"/>
              </a:ext>
            </a:extLst>
          </p:cNvPr>
          <p:cNvSpPr/>
          <p:nvPr userDrawn="1"/>
        </p:nvSpPr>
        <p:spPr>
          <a:xfrm rot="5400000">
            <a:off x="9787752" y="6184360"/>
            <a:ext cx="2991853" cy="1816642"/>
          </a:xfrm>
          <a:prstGeom prst="snip2Diag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740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1D3D3-554E-4BC9-A8D2-C099D34EE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3605212"/>
          </a:xfrm>
        </p:spPr>
        <p:txBody>
          <a:bodyPr anchor="ctr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83E8EFAA-5D69-417D-BCEF-A46A77B8424D}"/>
              </a:ext>
            </a:extLst>
          </p:cNvPr>
          <p:cNvSpPr/>
          <p:nvPr userDrawn="1"/>
        </p:nvSpPr>
        <p:spPr>
          <a:xfrm rot="10800000">
            <a:off x="10344150" y="-38100"/>
            <a:ext cx="1847850" cy="3200400"/>
          </a:xfrm>
          <a:prstGeom prst="rtTriangl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3D0C59DC-7784-435E-AF01-2558EACE6A0C}"/>
              </a:ext>
            </a:extLst>
          </p:cNvPr>
          <p:cNvSpPr/>
          <p:nvPr userDrawn="1"/>
        </p:nvSpPr>
        <p:spPr>
          <a:xfrm rot="10800000">
            <a:off x="-2255253" y="5050883"/>
            <a:ext cx="2991853" cy="1816642"/>
          </a:xfrm>
          <a:prstGeom prst="snip2Diag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188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E8A08-D914-4443-AB94-B67ED58B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27000"/>
            <a:ext cx="1156335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4D379-E325-49C3-9E77-E1387E431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3850" y="1547814"/>
            <a:ext cx="5695950" cy="49926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29CD0-9B66-4D09-B970-DE26C74F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47814"/>
            <a:ext cx="5715000" cy="49926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4784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E9E53-DFD8-4B6A-A96A-6052C41DE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3850" y="1500188"/>
            <a:ext cx="5673725" cy="7762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39A2FC-200C-46BE-A7A3-ED03B6FF6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3850" y="2381250"/>
            <a:ext cx="5673725" cy="4191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5798E-A3FD-4612-8F38-DC47380EB8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00188"/>
            <a:ext cx="5715000" cy="7762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DF26B5-4B5F-4E1C-9888-AC1CCA5F9C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1250"/>
            <a:ext cx="5714999" cy="4191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184F3EA-FC31-4B69-9D97-5DD83535E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27000"/>
            <a:ext cx="11563350" cy="1325563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39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BD2529-3013-4EDA-920C-7A53BE6B8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27000"/>
            <a:ext cx="11563350" cy="1325563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205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9454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E60CD-0731-4F50-90D4-0876584DF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266700"/>
            <a:ext cx="4448175" cy="1743075"/>
          </a:xfrm>
        </p:spPr>
        <p:txBody>
          <a:bodyPr anchor="b"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9BDBA-6F4E-4A4D-9F10-F422EE73D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314325"/>
            <a:ext cx="6684962" cy="62293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A1A64A-D508-4590-84FC-D6E275A3C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850" y="2057399"/>
            <a:ext cx="4448175" cy="44862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891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4D7070-C443-4110-B41A-85A9B3E60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C01D2-4660-4D45-85B9-9DEA6C2A0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943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8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masis MT Pro" panose="020B06040202020202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onsolas" panose="020B0609020204030204" pitchFamily="49" charset="0"/>
          <a:ea typeface="+mn-ea"/>
          <a:cs typeface="Biome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onsolas" panose="020B0609020204030204" pitchFamily="49" charset="0"/>
          <a:ea typeface="+mn-ea"/>
          <a:cs typeface="Biome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onsolas" panose="020B0609020204030204" pitchFamily="49" charset="0"/>
          <a:ea typeface="+mn-ea"/>
          <a:cs typeface="Biome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nsolas" panose="020B0609020204030204" pitchFamily="49" charset="0"/>
          <a:ea typeface="+mn-ea"/>
          <a:cs typeface="Biome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nsolas" panose="020B0609020204030204" pitchFamily="49" charset="0"/>
          <a:ea typeface="+mn-ea"/>
          <a:cs typeface="Biome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4DD75-F008-4C3B-A404-6A4118C8F5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Sysops Squad</a:t>
            </a:r>
            <a:br>
              <a:rPr lang="en-GB" dirty="0"/>
            </a:br>
            <a:r>
              <a:rPr lang="en-GB" dirty="0"/>
              <a:t>Redesign and Migration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2B7214-EFCA-4241-89D0-5E33F3B559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The Mad Katas</a:t>
            </a:r>
          </a:p>
          <a:p>
            <a:r>
              <a:rPr lang="en-GB" dirty="0">
                <a:solidFill>
                  <a:schemeClr val="accent4"/>
                </a:solidFill>
              </a:rPr>
              <a:t>May 2021</a:t>
            </a:r>
          </a:p>
        </p:txBody>
      </p:sp>
    </p:spTree>
    <p:extLst>
      <p:ext uri="{BB962C8B-B14F-4D97-AF65-F5344CB8AC3E}">
        <p14:creationId xmlns:p14="http://schemas.microsoft.com/office/powerpoint/2010/main" val="33141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BFDDB8-173F-4BF4-A708-EFC93E074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/>
              <a:t>Not only is a solution needed, the solution needs to be enacted quickly to save this arm of the Penultimate Electronics business.</a:t>
            </a:r>
          </a:p>
        </p:txBody>
      </p:sp>
    </p:spTree>
    <p:extLst>
      <p:ext uri="{BB962C8B-B14F-4D97-AF65-F5344CB8AC3E}">
        <p14:creationId xmlns:p14="http://schemas.microsoft.com/office/powerpoint/2010/main" val="2141719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11816-DDB1-4E8A-BBF2-33331A8BF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AB840-0887-438B-93EF-2C721DA528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With the current Sysops Squad system</a:t>
            </a:r>
          </a:p>
        </p:txBody>
      </p:sp>
    </p:spTree>
    <p:extLst>
      <p:ext uri="{BB962C8B-B14F-4D97-AF65-F5344CB8AC3E}">
        <p14:creationId xmlns:p14="http://schemas.microsoft.com/office/powerpoint/2010/main" val="3298288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oman on a call shocked">
            <a:extLst>
              <a:ext uri="{FF2B5EF4-FFF2-40B4-BE49-F238E27FC236}">
                <a16:creationId xmlns:a16="http://schemas.microsoft.com/office/drawing/2014/main" id="{C05C6892-0D08-4CF4-A04C-8479F9BE3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098" y="1828800"/>
            <a:ext cx="2185428" cy="6858000"/>
          </a:xfrm>
          <a:prstGeom prst="rect">
            <a:avLst/>
          </a:prstGeom>
        </p:spPr>
      </p:pic>
      <p:pic>
        <p:nvPicPr>
          <p:cNvPr id="10" name="Picture 9" descr="Male student raised hands">
            <a:extLst>
              <a:ext uri="{FF2B5EF4-FFF2-40B4-BE49-F238E27FC236}">
                <a16:creationId xmlns:a16="http://schemas.microsoft.com/office/drawing/2014/main" id="{3A40F481-BE52-42C2-9285-2FBDE0978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610" y="2052600"/>
            <a:ext cx="2670772" cy="6858000"/>
          </a:xfrm>
          <a:prstGeom prst="rect">
            <a:avLst/>
          </a:prstGeom>
        </p:spPr>
      </p:pic>
      <p:pic>
        <p:nvPicPr>
          <p:cNvPr id="12" name="Picture 11" descr="Old woman thumbs down">
            <a:extLst>
              <a:ext uri="{FF2B5EF4-FFF2-40B4-BE49-F238E27FC236}">
                <a16:creationId xmlns:a16="http://schemas.microsoft.com/office/drawing/2014/main" id="{3619CEE3-5477-4D5F-A4C3-D6A89E9349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268" y="2052600"/>
            <a:ext cx="2789032" cy="6858000"/>
          </a:xfrm>
          <a:prstGeom prst="rect">
            <a:avLst/>
          </a:prstGeom>
        </p:spPr>
      </p:pic>
      <p:pic>
        <p:nvPicPr>
          <p:cNvPr id="14" name="Picture 13" descr="Businessman hand on face">
            <a:extLst>
              <a:ext uri="{FF2B5EF4-FFF2-40B4-BE49-F238E27FC236}">
                <a16:creationId xmlns:a16="http://schemas.microsoft.com/office/drawing/2014/main" id="{B1F4E65F-CE67-4701-ABC3-55BC7D5FF2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04" y="1828800"/>
            <a:ext cx="2287464" cy="6858000"/>
          </a:xfrm>
          <a:prstGeom prst="rect">
            <a:avLst/>
          </a:prstGeom>
        </p:spPr>
      </p:pic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8BCE484A-AE38-466F-82B2-E46A50DFF68C}"/>
              </a:ext>
            </a:extLst>
          </p:cNvPr>
          <p:cNvSpPr/>
          <p:nvPr/>
        </p:nvSpPr>
        <p:spPr>
          <a:xfrm>
            <a:off x="586367" y="300000"/>
            <a:ext cx="1809750" cy="1247775"/>
          </a:xfrm>
          <a:prstGeom prst="wedgeRectCallou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The person who showed up couldn’t fix my printer!</a:t>
            </a:r>
          </a:p>
        </p:txBody>
      </p:sp>
      <p:sp>
        <p:nvSpPr>
          <p:cNvPr id="16" name="Speech Bubble: Rectangle 15">
            <a:extLst>
              <a:ext uri="{FF2B5EF4-FFF2-40B4-BE49-F238E27FC236}">
                <a16:creationId xmlns:a16="http://schemas.microsoft.com/office/drawing/2014/main" id="{1C258D93-69DC-4985-9D66-59727D0F4128}"/>
              </a:ext>
            </a:extLst>
          </p:cNvPr>
          <p:cNvSpPr/>
          <p:nvPr/>
        </p:nvSpPr>
        <p:spPr>
          <a:xfrm>
            <a:off x="3561664" y="300000"/>
            <a:ext cx="1809750" cy="1247775"/>
          </a:xfrm>
          <a:prstGeom prst="wedgeRectCallout">
            <a:avLst/>
          </a:prstGeom>
          <a:solidFill>
            <a:schemeClr val="bg1"/>
          </a:solidFill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 stayed in all day and no one showed up!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EED71561-82A0-43B6-937F-47F434DFDCFA}"/>
              </a:ext>
            </a:extLst>
          </p:cNvPr>
          <p:cNvSpPr/>
          <p:nvPr/>
        </p:nvSpPr>
        <p:spPr>
          <a:xfrm>
            <a:off x="6536962" y="300000"/>
            <a:ext cx="2102068" cy="1528800"/>
          </a:xfrm>
          <a:prstGeom prst="wedgeRectCallout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My laptop won’t turn on, and when I called your operator said they the ticket system was down!</a:t>
            </a:r>
          </a:p>
        </p:txBody>
      </p:sp>
      <p:sp>
        <p:nvSpPr>
          <p:cNvPr id="18" name="Speech Bubble: Rectangle 17">
            <a:extLst>
              <a:ext uri="{FF2B5EF4-FFF2-40B4-BE49-F238E27FC236}">
                <a16:creationId xmlns:a16="http://schemas.microsoft.com/office/drawing/2014/main" id="{A9E256EE-E101-4BC1-8F86-98B5D64D5EEC}"/>
              </a:ext>
            </a:extLst>
          </p:cNvPr>
          <p:cNvSpPr/>
          <p:nvPr/>
        </p:nvSpPr>
        <p:spPr>
          <a:xfrm>
            <a:off x="9731984" y="300000"/>
            <a:ext cx="1809750" cy="1528800"/>
          </a:xfrm>
          <a:prstGeom prst="wedgeRectCallou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 needed help with my electric hob but the website wouldn’t load!</a:t>
            </a:r>
          </a:p>
        </p:txBody>
      </p:sp>
      <p:sp>
        <p:nvSpPr>
          <p:cNvPr id="19" name="Speech Bubble: Rectangle 18">
            <a:extLst>
              <a:ext uri="{FF2B5EF4-FFF2-40B4-BE49-F238E27FC236}">
                <a16:creationId xmlns:a16="http://schemas.microsoft.com/office/drawing/2014/main" id="{87799647-3F28-41A3-87B8-203C453B818D}"/>
              </a:ext>
            </a:extLst>
          </p:cNvPr>
          <p:cNvSpPr/>
          <p:nvPr/>
        </p:nvSpPr>
        <p:spPr>
          <a:xfrm>
            <a:off x="622665" y="300000"/>
            <a:ext cx="1809750" cy="1247775"/>
          </a:xfrm>
          <a:prstGeom prst="wedgeRectCallou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The person who showed up couldn’t fix my printer!</a:t>
            </a:r>
          </a:p>
        </p:txBody>
      </p:sp>
      <p:sp>
        <p:nvSpPr>
          <p:cNvPr id="20" name="Speech Bubble: Rectangle 19">
            <a:extLst>
              <a:ext uri="{FF2B5EF4-FFF2-40B4-BE49-F238E27FC236}">
                <a16:creationId xmlns:a16="http://schemas.microsoft.com/office/drawing/2014/main" id="{1D892FAD-72EF-40FC-9502-F20991DC283B}"/>
              </a:ext>
            </a:extLst>
          </p:cNvPr>
          <p:cNvSpPr/>
          <p:nvPr/>
        </p:nvSpPr>
        <p:spPr>
          <a:xfrm>
            <a:off x="3597962" y="300000"/>
            <a:ext cx="1809750" cy="1247775"/>
          </a:xfrm>
          <a:prstGeom prst="wedgeRectCallout">
            <a:avLst/>
          </a:prstGeom>
          <a:solidFill>
            <a:schemeClr val="bg1"/>
          </a:solidFill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 stayed in all day and no one showed up!</a:t>
            </a:r>
          </a:p>
        </p:txBody>
      </p:sp>
    </p:spTree>
    <p:extLst>
      <p:ext uri="{BB962C8B-B14F-4D97-AF65-F5344CB8AC3E}">
        <p14:creationId xmlns:p14="http://schemas.microsoft.com/office/powerpoint/2010/main" val="693655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usinessman confused">
            <a:extLst>
              <a:ext uri="{FF2B5EF4-FFF2-40B4-BE49-F238E27FC236}">
                <a16:creationId xmlns:a16="http://schemas.microsoft.com/office/drawing/2014/main" id="{5FEC7E86-B598-4435-964F-96B85D82D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529" y="643467"/>
            <a:ext cx="1699174" cy="5571066"/>
          </a:xfrm>
          <a:prstGeom prst="rect">
            <a:avLst/>
          </a:prstGeom>
        </p:spPr>
      </p:pic>
      <p:pic>
        <p:nvPicPr>
          <p:cNvPr id="6" name="Picture 5" descr="Casual woman writing on notepad">
            <a:extLst>
              <a:ext uri="{FF2B5EF4-FFF2-40B4-BE49-F238E27FC236}">
                <a16:creationId xmlns:a16="http://schemas.microsoft.com/office/drawing/2014/main" id="{3C2A047F-197E-41C1-AF09-E1D61C38F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533" y="643467"/>
            <a:ext cx="1908089" cy="5571066"/>
          </a:xfrm>
          <a:prstGeom prst="rect">
            <a:avLst/>
          </a:prstGeom>
        </p:spPr>
      </p:pic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5021132D-EE31-4243-BF3D-032352853C7F}"/>
              </a:ext>
            </a:extLst>
          </p:cNvPr>
          <p:cNvSpPr/>
          <p:nvPr/>
        </p:nvSpPr>
        <p:spPr>
          <a:xfrm>
            <a:off x="3561664" y="261900"/>
            <a:ext cx="1809750" cy="1528800"/>
          </a:xfrm>
          <a:prstGeom prst="wedgeRectCallout">
            <a:avLst>
              <a:gd name="adj1" fmla="val -46096"/>
              <a:gd name="adj2" fmla="val 85552"/>
            </a:avLst>
          </a:prstGeom>
          <a:solidFill>
            <a:schemeClr val="bg1"/>
          </a:solidFill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 knew I had a job to go to, but the ticket information wouldn’t load!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604E49A4-BBF2-4D8E-A1AD-3D666FFA156C}"/>
              </a:ext>
            </a:extLst>
          </p:cNvPr>
          <p:cNvSpPr/>
          <p:nvPr/>
        </p:nvSpPr>
        <p:spPr>
          <a:xfrm>
            <a:off x="6536962" y="280950"/>
            <a:ext cx="2102068" cy="1528800"/>
          </a:xfrm>
          <a:prstGeom prst="wedgeRectCallout">
            <a:avLst>
              <a:gd name="adj1" fmla="val 48495"/>
              <a:gd name="adj2" fmla="val 82437"/>
            </a:avLst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It was so embarrassing having to say I couldn’t fix their problem!</a:t>
            </a:r>
          </a:p>
        </p:txBody>
      </p:sp>
    </p:spTree>
    <p:extLst>
      <p:ext uri="{BB962C8B-B14F-4D97-AF65-F5344CB8AC3E}">
        <p14:creationId xmlns:p14="http://schemas.microsoft.com/office/powerpoint/2010/main" val="844798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ople sitting on blue chairs">
            <a:extLst>
              <a:ext uri="{FF2B5EF4-FFF2-40B4-BE49-F238E27FC236}">
                <a16:creationId xmlns:a16="http://schemas.microsoft.com/office/drawing/2014/main" id="{F48CF4D9-6BD2-4A06-A1B3-A686DD34AE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ADA8B0CA-0DB9-4CD9-B8BE-B2F53B4C92CB}"/>
              </a:ext>
            </a:extLst>
          </p:cNvPr>
          <p:cNvSpPr/>
          <p:nvPr/>
        </p:nvSpPr>
        <p:spPr>
          <a:xfrm>
            <a:off x="9420448" y="148858"/>
            <a:ext cx="2531970" cy="2254102"/>
          </a:xfrm>
          <a:prstGeom prst="wedgeRectCallout">
            <a:avLst>
              <a:gd name="adj1" fmla="val -35111"/>
              <a:gd name="adj2" fmla="val 67689"/>
            </a:avLst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Customers will be cancelling their contracts and going elsewhere.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EE485F59-C7AC-421E-A23A-6FFEAA35DC7E}"/>
              </a:ext>
            </a:extLst>
          </p:cNvPr>
          <p:cNvSpPr/>
          <p:nvPr/>
        </p:nvSpPr>
        <p:spPr>
          <a:xfrm>
            <a:off x="5358809" y="353163"/>
            <a:ext cx="2400517" cy="1676509"/>
          </a:xfrm>
          <a:prstGeom prst="wedgeRectCallou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The brand image is being tarnished.</a:t>
            </a: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F8D4D3A2-7C90-4625-B5E8-DDBC53534322}"/>
              </a:ext>
            </a:extLst>
          </p:cNvPr>
          <p:cNvSpPr/>
          <p:nvPr/>
        </p:nvSpPr>
        <p:spPr>
          <a:xfrm>
            <a:off x="965956" y="148858"/>
            <a:ext cx="2194902" cy="1911572"/>
          </a:xfrm>
          <a:prstGeom prst="wedgeRectCallout">
            <a:avLst>
              <a:gd name="adj1" fmla="val 52315"/>
              <a:gd name="adj2" fmla="val 73544"/>
            </a:avLst>
          </a:prstGeom>
          <a:solidFill>
            <a:schemeClr val="bg1"/>
          </a:solidFill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We are throwing money down the drain!</a:t>
            </a:r>
          </a:p>
        </p:txBody>
      </p:sp>
    </p:spTree>
    <p:extLst>
      <p:ext uri="{BB962C8B-B14F-4D97-AF65-F5344CB8AC3E}">
        <p14:creationId xmlns:p14="http://schemas.microsoft.com/office/powerpoint/2010/main" val="1910738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nultimate Electronic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89EA9"/>
      </a:accent1>
      <a:accent2>
        <a:srgbClr val="F9C846"/>
      </a:accent2>
      <a:accent3>
        <a:srgbClr val="925E78"/>
      </a:accent3>
      <a:accent4>
        <a:srgbClr val="689EA9"/>
      </a:accent4>
      <a:accent5>
        <a:srgbClr val="F9C846"/>
      </a:accent5>
      <a:accent6>
        <a:srgbClr val="925E7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172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Amasis MT Pro</vt:lpstr>
      <vt:lpstr>Arial</vt:lpstr>
      <vt:lpstr>Calibri</vt:lpstr>
      <vt:lpstr>Consolas</vt:lpstr>
      <vt:lpstr>Office Theme</vt:lpstr>
      <vt:lpstr>Sysops Squad Redesign and Migration</vt:lpstr>
      <vt:lpstr>Not only is a solution needed, the solution needs to be enacted quickly to save this arm of the Penultimate Electronics business.</vt:lpstr>
      <vt:lpstr>Problems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Jacqui Read</dc:creator>
  <cp:lastModifiedBy>Jacqui Read</cp:lastModifiedBy>
  <cp:revision>2</cp:revision>
  <dcterms:created xsi:type="dcterms:W3CDTF">2021-05-17T15:49:13Z</dcterms:created>
  <dcterms:modified xsi:type="dcterms:W3CDTF">2021-05-17T20:11:57Z</dcterms:modified>
</cp:coreProperties>
</file>

<file path=docProps/thumbnail.jpeg>
</file>